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9"/>
    <p:sldId id="257" r:id="rId30"/>
    <p:sldId id="258" r:id="rId31"/>
    <p:sldId id="259" r:id="rId32"/>
    <p:sldId id="260" r:id="rId33"/>
    <p:sldId id="261" r:id="rId34"/>
    <p:sldId id="262" r:id="rId35"/>
    <p:sldId id="263" r:id="rId36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Bree Serif" charset="1" panose="02000503040000020004"/>
      <p:regular r:id="rId10"/>
    </p:embeddedFont>
    <p:embeddedFont>
      <p:font typeface="Montserrat" charset="1" panose="00000500000000000000"/>
      <p:regular r:id="rId11"/>
    </p:embeddedFont>
    <p:embeddedFont>
      <p:font typeface="Montserrat Bold" charset="1" panose="00000800000000000000"/>
      <p:regular r:id="rId12"/>
    </p:embeddedFont>
    <p:embeddedFont>
      <p:font typeface="Montserrat Italics" charset="1" panose="00000500000000000000"/>
      <p:regular r:id="rId13"/>
    </p:embeddedFont>
    <p:embeddedFont>
      <p:font typeface="Montserrat Bold Italics" charset="1" panose="00000800000000000000"/>
      <p:regular r:id="rId14"/>
    </p:embeddedFont>
    <p:embeddedFont>
      <p:font typeface="Montserrat Thin" charset="1" panose="00000300000000000000"/>
      <p:regular r:id="rId15"/>
    </p:embeddedFont>
    <p:embeddedFont>
      <p:font typeface="Montserrat Thin Italics" charset="1" panose="00000300000000000000"/>
      <p:regular r:id="rId16"/>
    </p:embeddedFont>
    <p:embeddedFont>
      <p:font typeface="Montserrat Extra-Light" charset="1" panose="00000300000000000000"/>
      <p:regular r:id="rId17"/>
    </p:embeddedFont>
    <p:embeddedFont>
      <p:font typeface="Montserrat Extra-Light Italics" charset="1" panose="00000300000000000000"/>
      <p:regular r:id="rId18"/>
    </p:embeddedFont>
    <p:embeddedFont>
      <p:font typeface="Montserrat Light" charset="1" panose="00000400000000000000"/>
      <p:regular r:id="rId19"/>
    </p:embeddedFont>
    <p:embeddedFont>
      <p:font typeface="Montserrat Light Italics" charset="1" panose="00000400000000000000"/>
      <p:regular r:id="rId20"/>
    </p:embeddedFont>
    <p:embeddedFont>
      <p:font typeface="Montserrat Medium" charset="1" panose="00000600000000000000"/>
      <p:regular r:id="rId21"/>
    </p:embeddedFont>
    <p:embeddedFont>
      <p:font typeface="Montserrat Medium Italics" charset="1" panose="00000600000000000000"/>
      <p:regular r:id="rId22"/>
    </p:embeddedFont>
    <p:embeddedFont>
      <p:font typeface="Montserrat Semi-Bold" charset="1" panose="00000700000000000000"/>
      <p:regular r:id="rId23"/>
    </p:embeddedFont>
    <p:embeddedFont>
      <p:font typeface="Montserrat Semi-Bold Italics" charset="1" panose="00000700000000000000"/>
      <p:regular r:id="rId24"/>
    </p:embeddedFont>
    <p:embeddedFont>
      <p:font typeface="Montserrat Ultra-Bold" charset="1" panose="00000900000000000000"/>
      <p:regular r:id="rId25"/>
    </p:embeddedFont>
    <p:embeddedFont>
      <p:font typeface="Montserrat Ultra-Bold Italics" charset="1" panose="00000900000000000000"/>
      <p:regular r:id="rId26"/>
    </p:embeddedFont>
    <p:embeddedFont>
      <p:font typeface="Montserrat Heavy" charset="1" panose="00000A00000000000000"/>
      <p:regular r:id="rId27"/>
    </p:embeddedFont>
    <p:embeddedFont>
      <p:font typeface="Montserrat Heavy Italics" charset="1" panose="00000A0000000000000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slides/slide1.xml" Type="http://schemas.openxmlformats.org/officeDocument/2006/relationships/slide"/><Relationship Id="rId3" Target="viewProps.xml" Type="http://schemas.openxmlformats.org/officeDocument/2006/relationships/viewProps"/><Relationship Id="rId30" Target="slides/slide2.xml" Type="http://schemas.openxmlformats.org/officeDocument/2006/relationships/slide"/><Relationship Id="rId31" Target="slides/slide3.xml" Type="http://schemas.openxmlformats.org/officeDocument/2006/relationships/slide"/><Relationship Id="rId32" Target="slides/slide4.xml" Type="http://schemas.openxmlformats.org/officeDocument/2006/relationships/slide"/><Relationship Id="rId33" Target="slides/slide5.xml" Type="http://schemas.openxmlformats.org/officeDocument/2006/relationships/slide"/><Relationship Id="rId34" Target="slides/slide6.xml" Type="http://schemas.openxmlformats.org/officeDocument/2006/relationships/slide"/><Relationship Id="rId35" Target="slides/slide7.xml" Type="http://schemas.openxmlformats.org/officeDocument/2006/relationships/slide"/><Relationship Id="rId36" Target="slides/slide8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227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77642" y="-226089"/>
            <a:ext cx="17729956" cy="9778779"/>
            <a:chOff x="0" y="0"/>
            <a:chExt cx="5964357" cy="32895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964357" cy="3289581"/>
            </a:xfrm>
            <a:custGeom>
              <a:avLst/>
              <a:gdLst/>
              <a:ahLst/>
              <a:cxnLst/>
              <a:rect r="r" b="b" t="t" l="l"/>
              <a:pathLst>
                <a:path h="3289581" w="5964357">
                  <a:moveTo>
                    <a:pt x="6987" y="0"/>
                  </a:moveTo>
                  <a:lnTo>
                    <a:pt x="5957370" y="0"/>
                  </a:lnTo>
                  <a:cubicBezTo>
                    <a:pt x="5961229" y="0"/>
                    <a:pt x="5964357" y="3128"/>
                    <a:pt x="5964357" y="6987"/>
                  </a:cubicBezTo>
                  <a:lnTo>
                    <a:pt x="5964357" y="3282595"/>
                  </a:lnTo>
                  <a:cubicBezTo>
                    <a:pt x="5964357" y="3286453"/>
                    <a:pt x="5961229" y="3289581"/>
                    <a:pt x="5957370" y="3289581"/>
                  </a:cubicBezTo>
                  <a:lnTo>
                    <a:pt x="6987" y="3289581"/>
                  </a:lnTo>
                  <a:cubicBezTo>
                    <a:pt x="3128" y="3289581"/>
                    <a:pt x="0" y="3286453"/>
                    <a:pt x="0" y="3282595"/>
                  </a:cubicBezTo>
                  <a:lnTo>
                    <a:pt x="0" y="6987"/>
                  </a:lnTo>
                  <a:cubicBezTo>
                    <a:pt x="0" y="3128"/>
                    <a:pt x="3128" y="0"/>
                    <a:pt x="69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964357" cy="33276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16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233492" y="267124"/>
            <a:ext cx="3688138" cy="1404807"/>
          </a:xfrm>
          <a:custGeom>
            <a:avLst/>
            <a:gdLst/>
            <a:ahLst/>
            <a:cxnLst/>
            <a:rect r="r" b="b" t="t" l="l"/>
            <a:pathLst>
              <a:path h="1404807" w="3688138">
                <a:moveTo>
                  <a:pt x="0" y="0"/>
                </a:moveTo>
                <a:lnTo>
                  <a:pt x="3688139" y="0"/>
                </a:lnTo>
                <a:lnTo>
                  <a:pt x="3688139" y="1404807"/>
                </a:lnTo>
                <a:lnTo>
                  <a:pt x="0" y="14048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5295" r="0" b="-77241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724820" y="3530775"/>
            <a:ext cx="6838361" cy="821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799">
                <a:solidFill>
                  <a:srgbClr val="38B6FF"/>
                </a:solidFill>
                <a:latin typeface="Bree Serif"/>
              </a:rPr>
              <a:t>Título da Comunicação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540356" y="4622166"/>
            <a:ext cx="5207288" cy="5213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7140A3"/>
                </a:solidFill>
                <a:latin typeface="Bree Serif"/>
              </a:rPr>
              <a:t>Subtítulo da Comunicação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2563180" y="496937"/>
            <a:ext cx="4696120" cy="628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22"/>
              </a:lnSpc>
              <a:spcBef>
                <a:spcPct val="0"/>
              </a:spcBef>
            </a:pPr>
            <a:r>
              <a:rPr lang="en-US" sz="1873">
                <a:solidFill>
                  <a:srgbClr val="7140A3"/>
                </a:solidFill>
                <a:latin typeface="Bree Serif"/>
              </a:rPr>
              <a:t>12 e 13 de junho | Faculdade de Letras da Universidade de Coimbra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94198" y="7496613"/>
            <a:ext cx="5606277" cy="952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22"/>
              </a:lnSpc>
              <a:spcBef>
                <a:spcPct val="0"/>
              </a:spcBef>
            </a:pPr>
            <a:r>
              <a:rPr lang="en-US" sz="1873">
                <a:solidFill>
                  <a:srgbClr val="000000"/>
                </a:solidFill>
                <a:latin typeface="Bree Serif"/>
              </a:rPr>
              <a:t>Nome dos/as autores/as e afiliação institucional (Universidade, Faculdade | Centro de Investigação, País)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140A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77642" y="-226089"/>
            <a:ext cx="17729956" cy="9778779"/>
            <a:chOff x="0" y="0"/>
            <a:chExt cx="5964357" cy="32895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964357" cy="3289581"/>
            </a:xfrm>
            <a:custGeom>
              <a:avLst/>
              <a:gdLst/>
              <a:ahLst/>
              <a:cxnLst/>
              <a:rect r="r" b="b" t="t" l="l"/>
              <a:pathLst>
                <a:path h="3289581" w="5964357">
                  <a:moveTo>
                    <a:pt x="6987" y="0"/>
                  </a:moveTo>
                  <a:lnTo>
                    <a:pt x="5957370" y="0"/>
                  </a:lnTo>
                  <a:cubicBezTo>
                    <a:pt x="5961229" y="0"/>
                    <a:pt x="5964357" y="3128"/>
                    <a:pt x="5964357" y="6987"/>
                  </a:cubicBezTo>
                  <a:lnTo>
                    <a:pt x="5964357" y="3282595"/>
                  </a:lnTo>
                  <a:cubicBezTo>
                    <a:pt x="5964357" y="3286453"/>
                    <a:pt x="5961229" y="3289581"/>
                    <a:pt x="5957370" y="3289581"/>
                  </a:cubicBezTo>
                  <a:lnTo>
                    <a:pt x="6987" y="3289581"/>
                  </a:lnTo>
                  <a:cubicBezTo>
                    <a:pt x="3128" y="3289581"/>
                    <a:pt x="0" y="3286453"/>
                    <a:pt x="0" y="3282595"/>
                  </a:cubicBezTo>
                  <a:lnTo>
                    <a:pt x="0" y="6987"/>
                  </a:lnTo>
                  <a:cubicBezTo>
                    <a:pt x="0" y="3128"/>
                    <a:pt x="3128" y="0"/>
                    <a:pt x="69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964357" cy="33276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16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233492" y="267124"/>
            <a:ext cx="3688138" cy="1404807"/>
          </a:xfrm>
          <a:custGeom>
            <a:avLst/>
            <a:gdLst/>
            <a:ahLst/>
            <a:cxnLst/>
            <a:rect r="r" b="b" t="t" l="l"/>
            <a:pathLst>
              <a:path h="1404807" w="3688138">
                <a:moveTo>
                  <a:pt x="0" y="0"/>
                </a:moveTo>
                <a:lnTo>
                  <a:pt x="3688139" y="0"/>
                </a:lnTo>
                <a:lnTo>
                  <a:pt x="3688139" y="1404807"/>
                </a:lnTo>
                <a:lnTo>
                  <a:pt x="0" y="14048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5295" r="0" b="-77241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718557" y="2206538"/>
            <a:ext cx="2801052" cy="821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799">
                <a:solidFill>
                  <a:srgbClr val="38B6FF"/>
                </a:solidFill>
                <a:latin typeface="Bree Serif"/>
              </a:rPr>
              <a:t>Títulos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113065" y="3373003"/>
            <a:ext cx="1928993" cy="5213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7140A3"/>
                </a:solidFill>
                <a:latin typeface="Bree Serif"/>
              </a:rPr>
              <a:t>Texto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3913916" y="335444"/>
            <a:ext cx="3345384" cy="628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22"/>
              </a:lnSpc>
              <a:spcBef>
                <a:spcPct val="0"/>
              </a:spcBef>
            </a:pPr>
            <a:r>
              <a:rPr lang="en-US" sz="1873">
                <a:solidFill>
                  <a:srgbClr val="ED227D"/>
                </a:solidFill>
                <a:latin typeface="Bree Serif"/>
              </a:rPr>
              <a:t>Os Caminhos Cruzados da Comunicação e da Democracia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ED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77642" y="-226089"/>
            <a:ext cx="17729956" cy="9778779"/>
            <a:chOff x="0" y="0"/>
            <a:chExt cx="5964357" cy="32895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964357" cy="3289581"/>
            </a:xfrm>
            <a:custGeom>
              <a:avLst/>
              <a:gdLst/>
              <a:ahLst/>
              <a:cxnLst/>
              <a:rect r="r" b="b" t="t" l="l"/>
              <a:pathLst>
                <a:path h="3289581" w="5964357">
                  <a:moveTo>
                    <a:pt x="6987" y="0"/>
                  </a:moveTo>
                  <a:lnTo>
                    <a:pt x="5957370" y="0"/>
                  </a:lnTo>
                  <a:cubicBezTo>
                    <a:pt x="5961229" y="0"/>
                    <a:pt x="5964357" y="3128"/>
                    <a:pt x="5964357" y="6987"/>
                  </a:cubicBezTo>
                  <a:lnTo>
                    <a:pt x="5964357" y="3282595"/>
                  </a:lnTo>
                  <a:cubicBezTo>
                    <a:pt x="5964357" y="3286453"/>
                    <a:pt x="5961229" y="3289581"/>
                    <a:pt x="5957370" y="3289581"/>
                  </a:cubicBezTo>
                  <a:lnTo>
                    <a:pt x="6987" y="3289581"/>
                  </a:lnTo>
                  <a:cubicBezTo>
                    <a:pt x="3128" y="3289581"/>
                    <a:pt x="0" y="3286453"/>
                    <a:pt x="0" y="3282595"/>
                  </a:cubicBezTo>
                  <a:lnTo>
                    <a:pt x="0" y="6987"/>
                  </a:lnTo>
                  <a:cubicBezTo>
                    <a:pt x="0" y="3128"/>
                    <a:pt x="3128" y="0"/>
                    <a:pt x="69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964357" cy="33276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16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233492" y="267124"/>
            <a:ext cx="3688138" cy="1404807"/>
          </a:xfrm>
          <a:custGeom>
            <a:avLst/>
            <a:gdLst/>
            <a:ahLst/>
            <a:cxnLst/>
            <a:rect r="r" b="b" t="t" l="l"/>
            <a:pathLst>
              <a:path h="1404807" w="3688138">
                <a:moveTo>
                  <a:pt x="0" y="0"/>
                </a:moveTo>
                <a:lnTo>
                  <a:pt x="3688139" y="0"/>
                </a:lnTo>
                <a:lnTo>
                  <a:pt x="3688139" y="1404807"/>
                </a:lnTo>
                <a:lnTo>
                  <a:pt x="0" y="14048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5295" r="0" b="-77241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653960" y="2319582"/>
            <a:ext cx="2639560" cy="821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799">
                <a:solidFill>
                  <a:srgbClr val="38B6FF"/>
                </a:solidFill>
                <a:latin typeface="Bree Serif"/>
              </a:rPr>
              <a:t>Títulos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186884" y="3540167"/>
            <a:ext cx="1573710" cy="5213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7140A3"/>
                </a:solidFill>
                <a:latin typeface="Bree Serif"/>
              </a:rPr>
              <a:t>Texto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3913916" y="335444"/>
            <a:ext cx="3345384" cy="628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22"/>
              </a:lnSpc>
              <a:spcBef>
                <a:spcPct val="0"/>
              </a:spcBef>
            </a:pPr>
            <a:r>
              <a:rPr lang="en-US" sz="1873">
                <a:solidFill>
                  <a:srgbClr val="4EA4E0"/>
                </a:solidFill>
                <a:latin typeface="Bree Serif"/>
              </a:rPr>
              <a:t>Os Caminhos Cruzados da Comunicação e da Democracia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EA4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77642" y="-226089"/>
            <a:ext cx="17729956" cy="9778779"/>
            <a:chOff x="0" y="0"/>
            <a:chExt cx="5964357" cy="32895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964357" cy="3289581"/>
            </a:xfrm>
            <a:custGeom>
              <a:avLst/>
              <a:gdLst/>
              <a:ahLst/>
              <a:cxnLst/>
              <a:rect r="r" b="b" t="t" l="l"/>
              <a:pathLst>
                <a:path h="3289581" w="5964357">
                  <a:moveTo>
                    <a:pt x="6987" y="0"/>
                  </a:moveTo>
                  <a:lnTo>
                    <a:pt x="5957370" y="0"/>
                  </a:lnTo>
                  <a:cubicBezTo>
                    <a:pt x="5961229" y="0"/>
                    <a:pt x="5964357" y="3128"/>
                    <a:pt x="5964357" y="6987"/>
                  </a:cubicBezTo>
                  <a:lnTo>
                    <a:pt x="5964357" y="3282595"/>
                  </a:lnTo>
                  <a:cubicBezTo>
                    <a:pt x="5964357" y="3286453"/>
                    <a:pt x="5961229" y="3289581"/>
                    <a:pt x="5957370" y="3289581"/>
                  </a:cubicBezTo>
                  <a:lnTo>
                    <a:pt x="6987" y="3289581"/>
                  </a:lnTo>
                  <a:cubicBezTo>
                    <a:pt x="3128" y="3289581"/>
                    <a:pt x="0" y="3286453"/>
                    <a:pt x="0" y="3282595"/>
                  </a:cubicBezTo>
                  <a:lnTo>
                    <a:pt x="0" y="6987"/>
                  </a:lnTo>
                  <a:cubicBezTo>
                    <a:pt x="0" y="3128"/>
                    <a:pt x="3128" y="0"/>
                    <a:pt x="69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964357" cy="33276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16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233492" y="267124"/>
            <a:ext cx="3688138" cy="1404807"/>
          </a:xfrm>
          <a:custGeom>
            <a:avLst/>
            <a:gdLst/>
            <a:ahLst/>
            <a:cxnLst/>
            <a:rect r="r" b="b" t="t" l="l"/>
            <a:pathLst>
              <a:path h="1404807" w="3688138">
                <a:moveTo>
                  <a:pt x="0" y="0"/>
                </a:moveTo>
                <a:lnTo>
                  <a:pt x="3688139" y="0"/>
                </a:lnTo>
                <a:lnTo>
                  <a:pt x="3688139" y="1404807"/>
                </a:lnTo>
                <a:lnTo>
                  <a:pt x="0" y="14048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5295" r="0" b="-77241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975796" y="2335731"/>
            <a:ext cx="2203530" cy="821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799">
                <a:solidFill>
                  <a:srgbClr val="38B6FF"/>
                </a:solidFill>
                <a:latin typeface="Bree Serif"/>
              </a:rPr>
              <a:t>Títulos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444124" y="3330227"/>
            <a:ext cx="1266875" cy="5213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7140A3"/>
                </a:solidFill>
                <a:latin typeface="Bree Serif"/>
              </a:rPr>
              <a:t>Texto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3913916" y="335444"/>
            <a:ext cx="3345384" cy="628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22"/>
              </a:lnSpc>
              <a:spcBef>
                <a:spcPct val="0"/>
              </a:spcBef>
            </a:pPr>
            <a:r>
              <a:rPr lang="en-US" sz="1873">
                <a:solidFill>
                  <a:srgbClr val="ED227D"/>
                </a:solidFill>
                <a:latin typeface="Bree Serif"/>
              </a:rPr>
              <a:t>Os Caminhos Cruzados da Comunicação e da Democracia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227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77642" y="-226089"/>
            <a:ext cx="17729956" cy="9778779"/>
            <a:chOff x="0" y="0"/>
            <a:chExt cx="5964357" cy="32895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964357" cy="3289581"/>
            </a:xfrm>
            <a:custGeom>
              <a:avLst/>
              <a:gdLst/>
              <a:ahLst/>
              <a:cxnLst/>
              <a:rect r="r" b="b" t="t" l="l"/>
              <a:pathLst>
                <a:path h="3289581" w="5964357">
                  <a:moveTo>
                    <a:pt x="6987" y="0"/>
                  </a:moveTo>
                  <a:lnTo>
                    <a:pt x="5957370" y="0"/>
                  </a:lnTo>
                  <a:cubicBezTo>
                    <a:pt x="5961229" y="0"/>
                    <a:pt x="5964357" y="3128"/>
                    <a:pt x="5964357" y="6987"/>
                  </a:cubicBezTo>
                  <a:lnTo>
                    <a:pt x="5964357" y="3282595"/>
                  </a:lnTo>
                  <a:cubicBezTo>
                    <a:pt x="5964357" y="3286453"/>
                    <a:pt x="5961229" y="3289581"/>
                    <a:pt x="5957370" y="3289581"/>
                  </a:cubicBezTo>
                  <a:lnTo>
                    <a:pt x="6987" y="3289581"/>
                  </a:lnTo>
                  <a:cubicBezTo>
                    <a:pt x="3128" y="3289581"/>
                    <a:pt x="0" y="3286453"/>
                    <a:pt x="0" y="3282595"/>
                  </a:cubicBezTo>
                  <a:lnTo>
                    <a:pt x="0" y="6987"/>
                  </a:lnTo>
                  <a:cubicBezTo>
                    <a:pt x="0" y="3128"/>
                    <a:pt x="3128" y="0"/>
                    <a:pt x="69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964357" cy="33276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16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233492" y="267124"/>
            <a:ext cx="3688138" cy="1404807"/>
          </a:xfrm>
          <a:custGeom>
            <a:avLst/>
            <a:gdLst/>
            <a:ahLst/>
            <a:cxnLst/>
            <a:rect r="r" b="b" t="t" l="l"/>
            <a:pathLst>
              <a:path h="1404807" w="3688138">
                <a:moveTo>
                  <a:pt x="0" y="0"/>
                </a:moveTo>
                <a:lnTo>
                  <a:pt x="3688139" y="0"/>
                </a:lnTo>
                <a:lnTo>
                  <a:pt x="3688139" y="1404807"/>
                </a:lnTo>
                <a:lnTo>
                  <a:pt x="0" y="14048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5295" r="0" b="-77241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3913916" y="335444"/>
            <a:ext cx="3345384" cy="628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22"/>
              </a:lnSpc>
              <a:spcBef>
                <a:spcPct val="0"/>
              </a:spcBef>
            </a:pPr>
            <a:r>
              <a:rPr lang="en-US" sz="1873">
                <a:solidFill>
                  <a:srgbClr val="4EA4E0"/>
                </a:solidFill>
                <a:latin typeface="Bree Serif"/>
              </a:rPr>
              <a:t>Os Caminhos Cruzados da Comunicação e da Democracia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9310005" y="2091130"/>
            <a:ext cx="7352225" cy="6565784"/>
            <a:chOff x="0" y="0"/>
            <a:chExt cx="7110595" cy="63500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110595" cy="6350000"/>
            </a:xfrm>
            <a:custGeom>
              <a:avLst/>
              <a:gdLst/>
              <a:ahLst/>
              <a:cxnLst/>
              <a:rect r="r" b="b" t="t" l="l"/>
              <a:pathLst>
                <a:path h="6350000" w="7110595">
                  <a:moveTo>
                    <a:pt x="0" y="0"/>
                  </a:moveTo>
                  <a:lnTo>
                    <a:pt x="7110595" y="0"/>
                  </a:lnTo>
                  <a:lnTo>
                    <a:pt x="7110595" y="6350000"/>
                  </a:lnTo>
                  <a:lnTo>
                    <a:pt x="0" y="6350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TextBox 9" id="9"/>
          <p:cNvSpPr txBox="true"/>
          <p:nvPr/>
        </p:nvSpPr>
        <p:spPr>
          <a:xfrm rot="0">
            <a:off x="572037" y="2167330"/>
            <a:ext cx="8115300" cy="9829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7559"/>
              </a:lnSpc>
            </a:pPr>
            <a:r>
              <a:rPr lang="en-US" sz="6999">
                <a:solidFill>
                  <a:srgbClr val="38B6FF"/>
                </a:solidFill>
                <a:latin typeface="Bree Serif"/>
              </a:rPr>
              <a:t>Título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412318" y="3464950"/>
            <a:ext cx="6275019" cy="40886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068"/>
              </a:lnSpc>
            </a:pPr>
            <a:r>
              <a:rPr lang="en-US" sz="2906">
                <a:solidFill>
                  <a:srgbClr val="7140A3"/>
                </a:solidFill>
                <a:latin typeface="Bree Serif"/>
              </a:rPr>
              <a:t>Lorem ipsum dolor sit amet, consectetur adipiscing elit. Quisque porttitor aliquam lorem, id tincidunt velit tincidunt ultrices. Sed orci purus, posuere vitae viverra in, condimentum a nisl. Aliquam libero dui, porttitor vel finibus lacinia, fermentum ut tellus.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140A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77642" y="-226089"/>
            <a:ext cx="17729956" cy="9778779"/>
            <a:chOff x="0" y="0"/>
            <a:chExt cx="5964357" cy="32895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964357" cy="3289581"/>
            </a:xfrm>
            <a:custGeom>
              <a:avLst/>
              <a:gdLst/>
              <a:ahLst/>
              <a:cxnLst/>
              <a:rect r="r" b="b" t="t" l="l"/>
              <a:pathLst>
                <a:path h="3289581" w="5964357">
                  <a:moveTo>
                    <a:pt x="6987" y="0"/>
                  </a:moveTo>
                  <a:lnTo>
                    <a:pt x="5957370" y="0"/>
                  </a:lnTo>
                  <a:cubicBezTo>
                    <a:pt x="5961229" y="0"/>
                    <a:pt x="5964357" y="3128"/>
                    <a:pt x="5964357" y="6987"/>
                  </a:cubicBezTo>
                  <a:lnTo>
                    <a:pt x="5964357" y="3282595"/>
                  </a:lnTo>
                  <a:cubicBezTo>
                    <a:pt x="5964357" y="3286453"/>
                    <a:pt x="5961229" y="3289581"/>
                    <a:pt x="5957370" y="3289581"/>
                  </a:cubicBezTo>
                  <a:lnTo>
                    <a:pt x="6987" y="3289581"/>
                  </a:lnTo>
                  <a:cubicBezTo>
                    <a:pt x="3128" y="3289581"/>
                    <a:pt x="0" y="3286453"/>
                    <a:pt x="0" y="3282595"/>
                  </a:cubicBezTo>
                  <a:lnTo>
                    <a:pt x="0" y="6987"/>
                  </a:lnTo>
                  <a:cubicBezTo>
                    <a:pt x="0" y="3128"/>
                    <a:pt x="3128" y="0"/>
                    <a:pt x="69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964357" cy="33276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16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233492" y="267124"/>
            <a:ext cx="3688138" cy="1404807"/>
          </a:xfrm>
          <a:custGeom>
            <a:avLst/>
            <a:gdLst/>
            <a:ahLst/>
            <a:cxnLst/>
            <a:rect r="r" b="b" t="t" l="l"/>
            <a:pathLst>
              <a:path h="1404807" w="3688138">
                <a:moveTo>
                  <a:pt x="0" y="0"/>
                </a:moveTo>
                <a:lnTo>
                  <a:pt x="3688139" y="0"/>
                </a:lnTo>
                <a:lnTo>
                  <a:pt x="3688139" y="1404807"/>
                </a:lnTo>
                <a:lnTo>
                  <a:pt x="0" y="14048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5295" r="0" b="-77241"/>
            </a:stretch>
          </a:blipFill>
        </p:spPr>
      </p:sp>
      <p:graphicFrame>
        <p:nvGraphicFramePr>
          <p:cNvPr name="Table 6" id="6"/>
          <p:cNvGraphicFramePr>
            <a:graphicFrameLocks noGrp="true"/>
          </p:cNvGraphicFramePr>
          <p:nvPr/>
        </p:nvGraphicFramePr>
        <p:xfrm>
          <a:off x="1652324" y="4294388"/>
          <a:ext cx="13934284" cy="4114800"/>
        </p:xfrm>
        <a:graphic>
          <a:graphicData uri="http://schemas.openxmlformats.org/drawingml/2006/table">
            <a:tbl>
              <a:tblPr/>
              <a:tblGrid>
                <a:gridCol w="1990612"/>
                <a:gridCol w="1990612"/>
                <a:gridCol w="1990612"/>
                <a:gridCol w="1990612"/>
                <a:gridCol w="1990612"/>
                <a:gridCol w="1990612"/>
                <a:gridCol w="1990612"/>
              </a:tblGrid>
              <a:tr h="102870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22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22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22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22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22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22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22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870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22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22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22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22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22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22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22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870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22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22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22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22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22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22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22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870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22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22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22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22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22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22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22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714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7" id="7"/>
          <p:cNvSpPr txBox="true"/>
          <p:nvPr/>
        </p:nvSpPr>
        <p:spPr>
          <a:xfrm rot="0">
            <a:off x="718557" y="2206538"/>
            <a:ext cx="2801052" cy="821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799">
                <a:solidFill>
                  <a:srgbClr val="38B6FF"/>
                </a:solidFill>
                <a:latin typeface="Bree Serif"/>
              </a:rPr>
              <a:t>Títulos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13065" y="3373003"/>
            <a:ext cx="1928993" cy="5213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7140A3"/>
                </a:solidFill>
                <a:latin typeface="Bree Serif"/>
              </a:rPr>
              <a:t>Texto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3913916" y="335444"/>
            <a:ext cx="3345384" cy="628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22"/>
              </a:lnSpc>
              <a:spcBef>
                <a:spcPct val="0"/>
              </a:spcBef>
            </a:pPr>
            <a:r>
              <a:rPr lang="en-US" sz="1873">
                <a:solidFill>
                  <a:srgbClr val="ED227D"/>
                </a:solidFill>
                <a:latin typeface="Bree Serif"/>
              </a:rPr>
              <a:t>Os Caminhos Cruzados da Comunicação e da Democracia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ED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77642" y="-226089"/>
            <a:ext cx="17729956" cy="9778779"/>
            <a:chOff x="0" y="0"/>
            <a:chExt cx="5964357" cy="32895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964357" cy="3289581"/>
            </a:xfrm>
            <a:custGeom>
              <a:avLst/>
              <a:gdLst/>
              <a:ahLst/>
              <a:cxnLst/>
              <a:rect r="r" b="b" t="t" l="l"/>
              <a:pathLst>
                <a:path h="3289581" w="5964357">
                  <a:moveTo>
                    <a:pt x="6987" y="0"/>
                  </a:moveTo>
                  <a:lnTo>
                    <a:pt x="5957370" y="0"/>
                  </a:lnTo>
                  <a:cubicBezTo>
                    <a:pt x="5961229" y="0"/>
                    <a:pt x="5964357" y="3128"/>
                    <a:pt x="5964357" y="6987"/>
                  </a:cubicBezTo>
                  <a:lnTo>
                    <a:pt x="5964357" y="3282595"/>
                  </a:lnTo>
                  <a:cubicBezTo>
                    <a:pt x="5964357" y="3286453"/>
                    <a:pt x="5961229" y="3289581"/>
                    <a:pt x="5957370" y="3289581"/>
                  </a:cubicBezTo>
                  <a:lnTo>
                    <a:pt x="6987" y="3289581"/>
                  </a:lnTo>
                  <a:cubicBezTo>
                    <a:pt x="3128" y="3289581"/>
                    <a:pt x="0" y="3286453"/>
                    <a:pt x="0" y="3282595"/>
                  </a:cubicBezTo>
                  <a:lnTo>
                    <a:pt x="0" y="6987"/>
                  </a:lnTo>
                  <a:cubicBezTo>
                    <a:pt x="0" y="3128"/>
                    <a:pt x="3128" y="0"/>
                    <a:pt x="69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964357" cy="33276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16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233492" y="267124"/>
            <a:ext cx="3688138" cy="1404807"/>
          </a:xfrm>
          <a:custGeom>
            <a:avLst/>
            <a:gdLst/>
            <a:ahLst/>
            <a:cxnLst/>
            <a:rect r="r" b="b" t="t" l="l"/>
            <a:pathLst>
              <a:path h="1404807" w="3688138">
                <a:moveTo>
                  <a:pt x="0" y="0"/>
                </a:moveTo>
                <a:lnTo>
                  <a:pt x="3688139" y="0"/>
                </a:lnTo>
                <a:lnTo>
                  <a:pt x="3688139" y="1404807"/>
                </a:lnTo>
                <a:lnTo>
                  <a:pt x="0" y="14048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5295" r="0" b="-77241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3913916" y="335444"/>
            <a:ext cx="3345384" cy="628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22"/>
              </a:lnSpc>
              <a:spcBef>
                <a:spcPct val="0"/>
              </a:spcBef>
            </a:pPr>
            <a:r>
              <a:rPr lang="en-US" sz="1873">
                <a:solidFill>
                  <a:srgbClr val="4EA4E0"/>
                </a:solidFill>
                <a:latin typeface="Bree Serif"/>
              </a:rPr>
              <a:t>Os Caminhos Cruzados da Comunicação e da Democracia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098012" y="2692516"/>
            <a:ext cx="7352225" cy="6565784"/>
            <a:chOff x="0" y="0"/>
            <a:chExt cx="7110595" cy="63500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110595" cy="6350000"/>
            </a:xfrm>
            <a:custGeom>
              <a:avLst/>
              <a:gdLst/>
              <a:ahLst/>
              <a:cxnLst/>
              <a:rect r="r" b="b" t="t" l="l"/>
              <a:pathLst>
                <a:path h="6350000" w="7110595">
                  <a:moveTo>
                    <a:pt x="0" y="0"/>
                  </a:moveTo>
                  <a:lnTo>
                    <a:pt x="7110595" y="0"/>
                  </a:lnTo>
                  <a:lnTo>
                    <a:pt x="7110595" y="6350000"/>
                  </a:lnTo>
                  <a:lnTo>
                    <a:pt x="0" y="6350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TextBox 9" id="9"/>
          <p:cNvSpPr txBox="true"/>
          <p:nvPr/>
        </p:nvSpPr>
        <p:spPr>
          <a:xfrm rot="0">
            <a:off x="9144000" y="2768716"/>
            <a:ext cx="8115300" cy="9829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59"/>
              </a:lnSpc>
            </a:pPr>
            <a:r>
              <a:rPr lang="en-US" sz="6999">
                <a:solidFill>
                  <a:srgbClr val="38B6FF"/>
                </a:solidFill>
                <a:latin typeface="Bree Serif"/>
              </a:rPr>
              <a:t>Título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144000" y="4120719"/>
            <a:ext cx="6275019" cy="40886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68"/>
              </a:lnSpc>
            </a:pPr>
            <a:r>
              <a:rPr lang="en-US" sz="2906">
                <a:solidFill>
                  <a:srgbClr val="7140A3"/>
                </a:solidFill>
                <a:latin typeface="Bree Serif"/>
              </a:rPr>
              <a:t>Lorem ipsum dolor sit amet, consectetur adipiscing elit. Quisque porttitor aliquam lorem, id tincidunt velit tincidunt ultrices. Sed orci purus, posuere vitae viverra in, condimentum a nisl. Aliquam libero dui, porttitor vel finibus lacinia, fermentum ut tellus.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EA4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77642" y="-226089"/>
            <a:ext cx="17729956" cy="9778779"/>
            <a:chOff x="0" y="0"/>
            <a:chExt cx="5964357" cy="32895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964357" cy="3289581"/>
            </a:xfrm>
            <a:custGeom>
              <a:avLst/>
              <a:gdLst/>
              <a:ahLst/>
              <a:cxnLst/>
              <a:rect r="r" b="b" t="t" l="l"/>
              <a:pathLst>
                <a:path h="3289581" w="5964357">
                  <a:moveTo>
                    <a:pt x="6987" y="0"/>
                  </a:moveTo>
                  <a:lnTo>
                    <a:pt x="5957370" y="0"/>
                  </a:lnTo>
                  <a:cubicBezTo>
                    <a:pt x="5961229" y="0"/>
                    <a:pt x="5964357" y="3128"/>
                    <a:pt x="5964357" y="6987"/>
                  </a:cubicBezTo>
                  <a:lnTo>
                    <a:pt x="5964357" y="3282595"/>
                  </a:lnTo>
                  <a:cubicBezTo>
                    <a:pt x="5964357" y="3286453"/>
                    <a:pt x="5961229" y="3289581"/>
                    <a:pt x="5957370" y="3289581"/>
                  </a:cubicBezTo>
                  <a:lnTo>
                    <a:pt x="6987" y="3289581"/>
                  </a:lnTo>
                  <a:cubicBezTo>
                    <a:pt x="3128" y="3289581"/>
                    <a:pt x="0" y="3286453"/>
                    <a:pt x="0" y="3282595"/>
                  </a:cubicBezTo>
                  <a:lnTo>
                    <a:pt x="0" y="6987"/>
                  </a:lnTo>
                  <a:cubicBezTo>
                    <a:pt x="0" y="3128"/>
                    <a:pt x="3128" y="0"/>
                    <a:pt x="69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964357" cy="33276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16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233492" y="267124"/>
            <a:ext cx="3688138" cy="1404807"/>
          </a:xfrm>
          <a:custGeom>
            <a:avLst/>
            <a:gdLst/>
            <a:ahLst/>
            <a:cxnLst/>
            <a:rect r="r" b="b" t="t" l="l"/>
            <a:pathLst>
              <a:path h="1404807" w="3688138">
                <a:moveTo>
                  <a:pt x="0" y="0"/>
                </a:moveTo>
                <a:lnTo>
                  <a:pt x="3688139" y="0"/>
                </a:lnTo>
                <a:lnTo>
                  <a:pt x="3688139" y="1404807"/>
                </a:lnTo>
                <a:lnTo>
                  <a:pt x="0" y="14048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5295" r="0" b="-77241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975796" y="2335731"/>
            <a:ext cx="2203530" cy="821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799">
                <a:solidFill>
                  <a:srgbClr val="38B6FF"/>
                </a:solidFill>
                <a:latin typeface="Bree Serif"/>
              </a:rPr>
              <a:t>Títulos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444124" y="3330227"/>
            <a:ext cx="1266875" cy="5213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7140A3"/>
                </a:solidFill>
                <a:latin typeface="Bree Serif"/>
              </a:rPr>
              <a:t>Texto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3171051" y="400005"/>
            <a:ext cx="4088249" cy="628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22"/>
              </a:lnSpc>
              <a:spcBef>
                <a:spcPct val="0"/>
              </a:spcBef>
            </a:pPr>
            <a:r>
              <a:rPr lang="en-US" sz="1873">
                <a:solidFill>
                  <a:srgbClr val="ED227D"/>
                </a:solidFill>
                <a:latin typeface="Bree Serif"/>
              </a:rPr>
              <a:t>12 e 13 de junho | Faculdade de Letras da Universidade de Coimbra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DAGEEjhjpdc</dc:identifier>
  <dcterms:modified xsi:type="dcterms:W3CDTF">2011-08-01T06:04:30Z</dcterms:modified>
  <cp:revision>1</cp:revision>
  <dc:title>Modelo de apresentação - IV Jornadas de Ciências da Comunicação FLUC</dc:title>
</cp:coreProperties>
</file>